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79" r:id="rId7"/>
    <p:sldId id="281" r:id="rId8"/>
    <p:sldId id="280" r:id="rId9"/>
    <p:sldId id="257" r:id="rId10"/>
    <p:sldId id="275" r:id="rId11"/>
    <p:sldId id="276" r:id="rId12"/>
    <p:sldId id="282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llkommen" id="{E75E278A-FF0E-49A4-B170-79828D63BBAD}">
          <p14:sldIdLst>
            <p14:sldId id="256"/>
          </p14:sldIdLst>
        </p14:section>
        <p14:section name="Entwerfen, Morphen, mit Anmerkungen versehen, zusammenarbeiten, &quot;Sie wünschen&quot;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Weitere Informationen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241" autoAdjust="0"/>
  </p:normalViewPr>
  <p:slideViewPr>
    <p:cSldViewPr snapToGrid="0">
      <p:cViewPr varScale="1">
        <p:scale>
          <a:sx n="97" d="100"/>
          <a:sy n="97" d="100"/>
        </p:scale>
        <p:origin x="84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B4915E-0590-49DA-970F-1EF5B013EBE4}" type="datetime1">
              <a:rPr lang="de-DE" smtClean="0"/>
              <a:t>10.11.2020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38DC-652E-4005-8AED-5AD26BEB2544}" type="datetime1">
              <a:rPr lang="de-DE" smtClean="0"/>
              <a:pPr/>
              <a:t>10.11.2020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21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60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67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00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34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44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201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/>
              <a:t>Wählen Sie im Präsentationsmodus die Pfeile aus, um Links zu folgen.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de-DE" sz="1800" noProof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Textmasterformate durch Klicken bearbeiten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Zweite Ebene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Dritte Ebene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Vierte Ebene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EBEB103-AD33-4173-83C1-72D65B12E924}" type="datetime1">
              <a:rPr lang="de-DE" noProof="0" smtClean="0"/>
              <a:t>10.11.2020</a:t>
            </a:fld>
            <a:endParaRPr lang="de-DE" noProof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800" noProof="0"/>
          </a:p>
        </p:txBody>
      </p:sp>
      <p:sp>
        <p:nvSpPr>
          <p:cNvPr id="10" name="Rechtec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Textmasterformat durch Klicken bearbeiten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Zweite Ebene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Dritte Ebene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Vierte Ebene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de-DE" sz="1800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1E631AE-9C9C-4876-AEEF-18EAF400C0F4}" type="datetime1">
              <a:rPr lang="de-DE" noProof="0" smtClean="0"/>
              <a:t>10.11.2020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microsoft.com/office/2017/04/relationships/track" Target="../media/track1.vtt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hyperlink" Target="https://d.docs.live.net/39d36f27ee7502b0/WordTech_20190905_Excel_PPT_Win32_WAC_Q1_P6---/04_PreDTP_Done/de-DE/Office_36715140_TF10001108.po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upport.office.com/de-de/article/powerpoint-f%c3%bcr-windows-schulung-40e8c930-cb0b-40d8-82c4-bd53d3398787?redirectSourcePath=%252farticle%252fb89770f1-deb1-4a19-94ef-342aa15a4689&amp;omkt=de-DE&amp;ui=de-DE&amp;rs=de-DE&amp;ad=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de-DE" sz="4800">
                <a:solidFill>
                  <a:schemeClr val="bg1"/>
                </a:solidFill>
              </a:rPr>
              <a:t>Willkommen bei PowerPoint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de-DE" sz="2400">
                <a:solidFill>
                  <a:schemeClr val="bg1"/>
                </a:solidFill>
                <a:latin typeface="+mj-lt"/>
              </a:rPr>
              <a:t>Fünf Tipps, die Ihnen die Arbeit erleichtern</a:t>
            </a:r>
          </a:p>
        </p:txBody>
      </p:sp>
      <p:pic>
        <p:nvPicPr>
          <p:cNvPr id="4" name="Bild 3" descr="PowerPoint-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135113" cy="640080"/>
          </a:xfrm>
        </p:spPr>
        <p:txBody>
          <a:bodyPr rtlCol="0">
            <a:noAutofit/>
          </a:bodyPr>
          <a:lstStyle/>
          <a:p>
            <a:pPr rtl="0"/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Designer hilft Ihnen, Ihren Standpunkt zu vermitteln</a:t>
            </a:r>
          </a:p>
        </p:txBody>
      </p:sp>
      <p:pic>
        <p:nvPicPr>
          <p:cNvPr id="5" name="Bild 4" descr="Bereich &quot;Designideen&quot; mit verschiedenen Designoptionen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63333" y="1385113"/>
            <a:ext cx="8525932" cy="4577621"/>
          </a:xfrm>
          <a:prstGeom prst="rect">
            <a:avLst/>
          </a:prstGeom>
        </p:spPr>
      </p:pic>
      <p:sp>
        <p:nvSpPr>
          <p:cNvPr id="38" name="Inhaltsplatzhalt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PowerPoint Designer schlägt auf der Grundlage des Inhalts Ihrer Folien professionelle Designs für Ihre Präsentation vor.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Das Feature Designer ist nur im Abonnement verfügbar. </a:t>
            </a: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Wenn Sie über ein Office 365-Abonnement verfügen, sehen Sie auf der nächsten Folie an einer neuen Präsentation, wie es funktioniert.</a:t>
            </a: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So verwenden Sie PowerPoint Designer</a:t>
            </a:r>
          </a:p>
        </p:txBody>
      </p:sp>
      <p:sp>
        <p:nvSpPr>
          <p:cNvPr id="25" name="Inhaltsplatzhalt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Und so funktioniert es:</a:t>
            </a:r>
          </a:p>
        </p:txBody>
      </p:sp>
      <p:grpSp>
        <p:nvGrpSpPr>
          <p:cNvPr id="18" name="Gruppieren 17" descr="Kleiner Kreis mit enthaltener Zahl 1 zur Angabe von Schritt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Ellipse 18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20" name="Textfeld 19" descr="Zahl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Inhaltsplatzhalt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Beginnen Sie eine neue Präsentation, indem Sie zu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Datei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Neu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Leere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Präsentation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wechseln.</a:t>
            </a:r>
          </a:p>
        </p:txBody>
      </p:sp>
      <p:grpSp>
        <p:nvGrpSpPr>
          <p:cNvPr id="33" name="Gruppe 32" descr="Kleiner Kreis mit enthaltener Zahl 2 zur Angabe von Schritt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Ellipse 33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5" name="Textfeld 34" descr="Zahl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Inhaltsplatzhalter 17"/>
          <p:cNvSpPr txBox="1">
            <a:spLocks/>
          </p:cNvSpPr>
          <p:nvPr/>
        </p:nvSpPr>
        <p:spPr>
          <a:xfrm>
            <a:off x="1056513" y="2844450"/>
            <a:ext cx="4504252" cy="144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Fügen Sie auf der ersten der Folien ein Bild hinzu: Wechseln Sie zu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Einfügen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Bilder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oder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Einfügen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Onlinebilder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wählen Sie das Bild aus.</a:t>
            </a:r>
            <a:b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Hinweis: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Zum Hinzufügen des Bilds benötigen Sie eine Onlineverbindung.</a:t>
            </a:r>
          </a:p>
        </p:txBody>
      </p:sp>
      <p:pic>
        <p:nvPicPr>
          <p:cNvPr id="29" name="Bild 28" descr="Registerkarte &quot;Einfügen&quot; mit Option zum Einfügen eines Bilds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0200" y="1455791"/>
            <a:ext cx="2795081" cy="1592728"/>
          </a:xfrm>
          <a:prstGeom prst="rect">
            <a:avLst/>
          </a:prstGeom>
        </p:spPr>
      </p:pic>
      <p:grpSp>
        <p:nvGrpSpPr>
          <p:cNvPr id="22" name="Gruppieren 21" descr="Kleiner Kreis mit enthaltener Zahl 3 zur Angabe von Schritt 3"/>
          <p:cNvGrpSpPr/>
          <p:nvPr/>
        </p:nvGrpSpPr>
        <p:grpSpPr bwMode="blackWhite">
          <a:xfrm>
            <a:off x="531552" y="4492779"/>
            <a:ext cx="558179" cy="409838"/>
            <a:chOff x="6953426" y="711274"/>
            <a:chExt cx="558179" cy="409838"/>
          </a:xfrm>
        </p:grpSpPr>
        <p:sp>
          <p:nvSpPr>
            <p:cNvPr id="24" name="Ellipse 23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0" name="Textfeld 29" descr="Zahl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Inhaltsplatzhalter 17"/>
          <p:cNvSpPr txBox="1">
            <a:spLocks/>
          </p:cNvSpPr>
          <p:nvPr/>
        </p:nvSpPr>
        <p:spPr>
          <a:xfrm>
            <a:off x="1056513" y="452094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Wenn PowerPoint Sie um die Berechtigung zum Abrufen von Designideen bittet, wählen Sie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Los geht‘s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aus.</a:t>
            </a:r>
          </a:p>
        </p:txBody>
      </p:sp>
      <p:pic>
        <p:nvPicPr>
          <p:cNvPr id="23" name="Bild 22" descr="Dialogfeld &quot;Designideen&quot; mit der Bitte um die Benutzerbestätigung zum Abrufen von Designideen.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Gruppe 36" descr="Kleiner Kreis mit enthaltener Zahl 4 zur Angabe von Schritt 4"/>
          <p:cNvGrpSpPr/>
          <p:nvPr/>
        </p:nvGrpSpPr>
        <p:grpSpPr bwMode="blackWhite">
          <a:xfrm>
            <a:off x="531552" y="5421859"/>
            <a:ext cx="558179" cy="409838"/>
            <a:chOff x="6953426" y="711274"/>
            <a:chExt cx="558179" cy="409838"/>
          </a:xfrm>
        </p:grpSpPr>
        <p:sp>
          <p:nvSpPr>
            <p:cNvPr id="38" name="Ellipse 37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9" name="Textfeld 38" descr="Zahl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Inhaltsplatzhalter 17"/>
          <p:cNvSpPr txBox="1">
            <a:spLocks/>
          </p:cNvSpPr>
          <p:nvPr/>
        </p:nvSpPr>
        <p:spPr>
          <a:xfrm>
            <a:off x="1056513" y="546205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Wählen Sie im Aufgabenbereich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Designideen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ein Design aus, das Ihnen gefällt.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Morphen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de-DE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Morphen erzeugt flüssige Animationen und Objektbewegungen in Ihrer Präsentation. Sie verwenden für die Ausführung der Animation zwei ähnliche Folien, aber für Ihr Publikum scheint die Aktion auf einer Folie stattzufinden.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de-DE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ein kurzes Beispiel anzusehen, können Sie das Video rechts </a:t>
            </a:r>
            <a:r>
              <a:rPr lang="de-DE" sz="12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wiedergebe</a:t>
            </a:r>
            <a:r>
              <a:rPr lang="de-DE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de-DE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Feature Morphen ist nur im Abonnement verfügbar. Wenn Sie über ein Office 365-Abonnement verfügen, können Sie es mit den Schritten auf der nächsten Folie selbst ausprobieren.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de-DE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Morphen-Video" descr="Video eines Beispiels der Morphen-Funktion, das mithilfe der Tastenkombination Alt+O wiedergegeben oder angehalten werden kann.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/>
              <a:t>Einrichten von </a:t>
            </a:r>
            <a:r>
              <a:rPr lang="de">
                <a:latin typeface="Segoe UI Light" panose="020B0502040204020203" pitchFamily="34" charset="0"/>
                <a:cs typeface="Segoe UI Light" panose="020B0502040204020203" pitchFamily="34" charset="0"/>
              </a:rPr>
              <a:t>Morphen</a:t>
            </a:r>
          </a:p>
        </p:txBody>
      </p:sp>
      <p:sp>
        <p:nvSpPr>
          <p:cNvPr id="30" name="Inhaltsplatzhalter 17"/>
          <p:cNvSpPr txBox="1">
            <a:spLocks/>
          </p:cNvSpPr>
          <p:nvPr/>
        </p:nvSpPr>
        <p:spPr>
          <a:xfrm>
            <a:off x="541610" y="1336619"/>
            <a:ext cx="4012102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" dirty="0"/>
              <a:t>Probieren Sie es mit diesen zwei einfachen "Planeten" selbst aus:</a:t>
            </a:r>
          </a:p>
        </p:txBody>
      </p:sp>
      <p:grpSp>
        <p:nvGrpSpPr>
          <p:cNvPr id="13" name="Gruppe 12" descr="Kleiner Kreis mit enthaltener Zahl 1 zur Angabe von Schritt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Ellipse 13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5" name="Textfeld 14" descr="Zahl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Inhaltsplatzhalter 17"/>
          <p:cNvSpPr txBox="1">
            <a:spLocks/>
          </p:cNvSpPr>
          <p:nvPr/>
        </p:nvSpPr>
        <p:spPr>
          <a:xfrm>
            <a:off x="1066039" y="1958189"/>
            <a:ext cx="2844961" cy="10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Duplizieren Sie diese Folie: Klicken Sie mit der rechten Maustaste auf das Folienminiaturabbild, und wählen Sie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Folie duplizieren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aus.</a:t>
            </a:r>
          </a:p>
        </p:txBody>
      </p:sp>
      <p:pic>
        <p:nvPicPr>
          <p:cNvPr id="2" name="Bild 1" descr="Folienminiaturansicht-Kontextmenü mit Option &quot;Folie duplizieren&quot;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21463" y="1532712"/>
            <a:ext cx="1402148" cy="1649444"/>
          </a:xfrm>
          <a:prstGeom prst="rect">
            <a:avLst/>
          </a:prstGeom>
        </p:spPr>
      </p:pic>
      <p:grpSp>
        <p:nvGrpSpPr>
          <p:cNvPr id="18" name="Gruppieren 17" descr="Kleiner Kreis mit enthaltener Zahl 2 zur Angabe von Schritt 2"/>
          <p:cNvGrpSpPr/>
          <p:nvPr/>
        </p:nvGrpSpPr>
        <p:grpSpPr bwMode="blackWhite">
          <a:xfrm>
            <a:off x="558723" y="2933311"/>
            <a:ext cx="558179" cy="409838"/>
            <a:chOff x="6953426" y="711274"/>
            <a:chExt cx="558179" cy="409838"/>
          </a:xfrm>
        </p:grpSpPr>
        <p:sp>
          <p:nvSpPr>
            <p:cNvPr id="23" name="Ellipse 22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4" name="Textfeld 23" descr="Zahl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Inhaltsplatzhalter 17"/>
          <p:cNvSpPr txBox="1">
            <a:spLocks/>
          </p:cNvSpPr>
          <p:nvPr/>
        </p:nvSpPr>
        <p:spPr>
          <a:xfrm>
            <a:off x="1066038" y="2973503"/>
            <a:ext cx="2795363" cy="144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Ändern Sie auf der zweiten dieser beiden identischen Folien die Formen rechts in irgendeiner Weise (z. B. durch Verschieben, Ändern der Größe oder der Farbe), und wechseln Sie dann zu </a:t>
            </a:r>
            <a:r>
              <a:rPr lang="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Übergänge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Morphen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Bild 5" descr="Registerkarte &quot;Übergänge&quot; mit Morphen-Überga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59968" y="3172786"/>
            <a:ext cx="2468760" cy="1159569"/>
          </a:xfrm>
          <a:prstGeom prst="rect">
            <a:avLst/>
          </a:prstGeom>
        </p:spPr>
      </p:pic>
      <p:grpSp>
        <p:nvGrpSpPr>
          <p:cNvPr id="26" name="Gruppieren 25" descr="Kleiner Kreis mit enthaltener Zahl 3 zur Angabe von Schritt 3"/>
          <p:cNvGrpSpPr/>
          <p:nvPr/>
        </p:nvGrpSpPr>
        <p:grpSpPr bwMode="blackWhite">
          <a:xfrm>
            <a:off x="557319" y="4435672"/>
            <a:ext cx="558179" cy="409838"/>
            <a:chOff x="6953426" y="711274"/>
            <a:chExt cx="558179" cy="409838"/>
          </a:xfrm>
        </p:grpSpPr>
        <p:sp>
          <p:nvSpPr>
            <p:cNvPr id="27" name="Ellipse 26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8" name="Textfeld 27" descr="Zahl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Inhaltsplatzhalter 17"/>
          <p:cNvSpPr txBox="1">
            <a:spLocks/>
          </p:cNvSpPr>
          <p:nvPr/>
        </p:nvSpPr>
        <p:spPr>
          <a:xfrm>
            <a:off x="1076798" y="4451961"/>
            <a:ext cx="2928807" cy="1263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Kehren Sie zur ersten der beiden Folien zurück, drücken Sie die Schaltfläche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Bildschirmpräsentation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und wählen Sie dann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Wiedergabe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aus, um das Morphen Ihres Kreises zu sehen!</a:t>
            </a:r>
          </a:p>
        </p:txBody>
      </p:sp>
      <p:pic>
        <p:nvPicPr>
          <p:cNvPr id="5" name="Bild 4" descr="Schaltfläche &quot;Bildschirmpräsentation&quot;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13151" y="4481392"/>
            <a:ext cx="2134319" cy="887083"/>
          </a:xfrm>
          <a:prstGeom prst="rect">
            <a:avLst/>
          </a:prstGeom>
        </p:spPr>
      </p:pic>
      <p:sp>
        <p:nvSpPr>
          <p:cNvPr id="17" name="Inhaltsplatzhalter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Hinweis: 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</a:rPr>
              <a:t>Durch </a:t>
            </a:r>
            <a:r>
              <a:rPr lang="de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Effektoptionen 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erhalten Sie sogar noch mehr Möglichkeiten beim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Morphen</a:t>
            </a:r>
            <a:r>
              <a:rPr lang="de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Gerader Verbinder 19" descr="Hellgraue Linie, die Text und Bilder für das Morphen-Beispiel zeigt"/>
          <p:cNvCxnSpPr/>
          <p:nvPr/>
        </p:nvCxnSpPr>
        <p:spPr>
          <a:xfrm>
            <a:off x="6872938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 descr="Großer blauer Kreis mit einem enthaltenen kleinen hellblauen Kreis"/>
          <p:cNvSpPr/>
          <p:nvPr/>
        </p:nvSpPr>
        <p:spPr>
          <a:xfrm>
            <a:off x="7812597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Ellipse 10" descr="Kleiner hellblauer Kreis in einem großen dunkelblauen Kreis"/>
          <p:cNvSpPr/>
          <p:nvPr/>
        </p:nvSpPr>
        <p:spPr bwMode="ltGray">
          <a:xfrm>
            <a:off x="8662295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Zusammenarbeit in Echtzeit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de-DE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Wenn Sie Ihre Präsentation für andere freigeben, können Sie sie gleichzeitig mit Ihnen arbeiten sehen. </a:t>
            </a:r>
            <a:br>
              <a:rPr lang="de-DE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 so funktioniert es:</a:t>
            </a:r>
          </a:p>
        </p:txBody>
      </p:sp>
      <p:pic>
        <p:nvPicPr>
          <p:cNvPr id="11" name="Bild 10" descr="Freigabesymbol mit der Anzeige der Anzahl der Personen, die an der Präsentation arbeiten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984" y="2425111"/>
            <a:ext cx="3262550" cy="1475659"/>
          </a:xfrm>
          <a:prstGeom prst="rect">
            <a:avLst/>
          </a:prstGeom>
        </p:spPr>
      </p:pic>
      <p:grpSp>
        <p:nvGrpSpPr>
          <p:cNvPr id="33" name="Gruppe 32" descr="Kleiner Kreis mit enthaltener Zahl 1 zur Angabe von Schritt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Ellipse 33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5" name="Textfeld 34" descr="Zahl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Inhaltsplatzhalter 17"/>
          <p:cNvSpPr txBox="1">
            <a:spLocks/>
          </p:cNvSpPr>
          <p:nvPr/>
        </p:nvSpPr>
        <p:spPr>
          <a:xfrm>
            <a:off x="1066039" y="4571824"/>
            <a:ext cx="2696774" cy="147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Wählen Sie oberhalb des Menübands </a:t>
            </a:r>
            <a:r>
              <a:rPr lang="de-DE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Freigeben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aus, oder verwenden Sie die Tastenkombination </a:t>
            </a:r>
            <a:r>
              <a:rPr lang="de-DE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Alt+ZS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um Personen zur Mitarbeit einzuladen (An dieser Stelle können Sie in der Cloud speichern.)</a:t>
            </a:r>
          </a:p>
        </p:txBody>
      </p:sp>
      <p:pic>
        <p:nvPicPr>
          <p:cNvPr id="9" name="Bild 8" descr="Markierung, die anzeigt, wer an einer Folie arbeitet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Gruppe 35" descr="Kleiner Kreis mit enthaltener Zahl 2 zur Angabe von Schritt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Ellipse 36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8" name="Textfeld 37" descr="Zahl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Inhaltsplatzhalter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Wenn sich andere Personen in der Präsentation befinden, zeigt eine Markierung an, wer sich auf welcher Folie befindet…</a:t>
            </a:r>
          </a:p>
        </p:txBody>
      </p:sp>
      <p:pic>
        <p:nvPicPr>
          <p:cNvPr id="12" name="Bild 11" descr="Markierung, die den bearbeiteten Teil der Folie angibt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Gruppe 38" descr="Kleiner Kreis mit enthaltener Zahl 3 zur Angabe von Schritt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Ellipse 39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41" name="Textfeld 40" descr="Zahl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Inhaltsplatzhalter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…und welchen Teil der Folie sie bearbeiten.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1207" y="448056"/>
            <a:ext cx="7718553" cy="640080"/>
          </a:xfrm>
        </p:spPr>
        <p:txBody>
          <a:bodyPr rtlCol="0"/>
          <a:lstStyle/>
          <a:p>
            <a:pPr rtl="0"/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Mit "Sie wünschen" sind Sie sofort ein Experte.</a:t>
            </a:r>
          </a:p>
        </p:txBody>
      </p:sp>
      <p:sp>
        <p:nvSpPr>
          <p:cNvPr id="38" name="Inhaltsplatzhalter 17"/>
          <p:cNvSpPr txBox="1">
            <a:spLocks/>
          </p:cNvSpPr>
          <p:nvPr/>
        </p:nvSpPr>
        <p:spPr>
          <a:xfrm>
            <a:off x="541609" y="1296100"/>
            <a:ext cx="5338165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 das Feld "Sie wünschen" finden Sie bei Bedarf den passenden Befehl, </a:t>
            </a:r>
            <a:b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wodurch Sie Zeit sparen und sich auf Ihre Arbeit konzentrieren können.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Probieren Sie es aus:</a:t>
            </a:r>
          </a:p>
        </p:txBody>
      </p:sp>
      <p:grpSp>
        <p:nvGrpSpPr>
          <p:cNvPr id="4" name="Gruppe 3" descr="Kleiner Kreis mit enthaltener Zahl 1 zur Angabe von Schritt 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Ellipse 1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" name="Textfeld 2" descr="Zahl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Inhaltsplatzhalter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Wählen Sie auf der rechten Seite </a:t>
            </a:r>
            <a:r>
              <a:rPr lang="de-DE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Roboterbild</a:t>
            </a: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aus.</a:t>
            </a:r>
          </a:p>
        </p:txBody>
      </p:sp>
      <p:sp>
        <p:nvSpPr>
          <p:cNvPr id="25" name="Textfeld 16" descr="Mich auswählen"/>
          <p:cNvSpPr txBox="1"/>
          <p:nvPr/>
        </p:nvSpPr>
        <p:spPr>
          <a:xfrm rot="21077122">
            <a:off x="612457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de-DE" sz="1200" b="1" kern="1000" spc="10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MICH AUSWÄHLEN</a:t>
            </a:r>
            <a:endParaRPr lang="de-DE" sz="1200" b="1" kern="140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Bild 23" descr="Gekrümmter Pfei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821854" y="1787378"/>
            <a:ext cx="851862" cy="939987"/>
          </a:xfrm>
          <a:prstGeom prst="rect">
            <a:avLst/>
          </a:prstGeom>
        </p:spPr>
      </p:pic>
      <p:pic>
        <p:nvPicPr>
          <p:cNvPr id="23" name="Bild 22" descr="Robo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Gruppe 18" descr="Kleiner Kreis mit enthaltener Zahl 2 zur Angabe von Schritt 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Ellipse 19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21" name="Textfeld 20" descr="Zahl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Inhaltsplatzhalter 17"/>
          <p:cNvSpPr txBox="1">
            <a:spLocks/>
          </p:cNvSpPr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Geben Sie im Feld </a:t>
            </a:r>
            <a:r>
              <a:rPr lang="de-DE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Sie möchten</a:t>
            </a: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Animation</a:t>
            </a: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ein, und wählen Sie dann </a:t>
            </a:r>
            <a:r>
              <a:rPr lang="de-DE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Animation hinzufügen</a:t>
            </a: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aus.</a:t>
            </a:r>
          </a:p>
        </p:txBody>
      </p:sp>
      <p:pic>
        <p:nvPicPr>
          <p:cNvPr id="5" name="Bild 4" descr="Feld &quot;Sie wünschen...&quot;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50006" y="3410945"/>
            <a:ext cx="2106152" cy="220832"/>
          </a:xfrm>
          <a:prstGeom prst="rect">
            <a:avLst/>
          </a:prstGeom>
        </p:spPr>
      </p:pic>
      <p:grpSp>
        <p:nvGrpSpPr>
          <p:cNvPr id="31" name="Gruppe 30" descr="Kleiner Kreis mit enthaltener Zahl 3 zur Angabe von Schritt 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Ellipse 31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3" name="Textfeld 32" descr="Zahl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Inhaltsplatzhalter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Wählen Sie einen Animationseffekt aus, wie etwa </a:t>
            </a:r>
            <a:r>
              <a:rPr lang="de-DE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Zoom</a:t>
            </a: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und sehen Sie, </a:t>
            </a:r>
            <a:b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 passiert.</a:t>
            </a:r>
          </a:p>
        </p:txBody>
      </p:sp>
      <p:pic>
        <p:nvPicPr>
          <p:cNvPr id="7" name="Bild 6" descr="Registerkarte &quot;Animationen&quot; mit Zoom-Option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63240" y="4069080"/>
            <a:ext cx="380390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566153" cy="640080"/>
          </a:xfrm>
        </p:spPr>
        <p:txBody>
          <a:bodyPr rtlCol="0"/>
          <a:lstStyle/>
          <a:p>
            <a:pPr rtl="0"/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Recherchieren Sie, ohne Ihre Folien zu verlassen</a:t>
            </a:r>
          </a:p>
        </p:txBody>
      </p:sp>
      <p:sp>
        <p:nvSpPr>
          <p:cNvPr id="16" name="Inhaltsplatzhalter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Das intelligente Nachschlagen bringt Rechercheergebnisse direkt in PowerPoint.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Probieren Sie es aus:</a:t>
            </a:r>
          </a:p>
        </p:txBody>
      </p:sp>
      <p:pic>
        <p:nvPicPr>
          <p:cNvPr id="18" name="Bild 17" descr="Drei Bilder, in denen die Funktion &quot;Intelligentes Nachschlagen&quot; dargestellt ist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08" y="2145058"/>
            <a:ext cx="11129521" cy="3197087"/>
          </a:xfrm>
          <a:prstGeom prst="rect">
            <a:avLst/>
          </a:prstGeom>
        </p:spPr>
      </p:pic>
      <p:grpSp>
        <p:nvGrpSpPr>
          <p:cNvPr id="33" name="Gruppe 32" descr="Kleiner Kreis mit enthaltener Zahl 1 zur Angabe von Schritt 1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Ellipse 33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5" name="Textfeld 34" descr="Zahl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Inhaltsplatzhalter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Klicken Sie mit der rechten Maustaste auf das Wort </a:t>
            </a:r>
            <a:r>
              <a:rPr lang="de-DE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Büro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der folgenden Formulierung: 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Büromöbel</a:t>
            </a:r>
          </a:p>
        </p:txBody>
      </p:sp>
      <p:grpSp>
        <p:nvGrpSpPr>
          <p:cNvPr id="36" name="Gruppe 35" descr="Kleiner Kreis mit enthaltener Zahl 2 zur Angabe von Schritt 2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Ellipse 36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38" name="Textfeld 37" descr="Zahl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Inhaltsplatzhalter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Wählen Sie </a:t>
            </a:r>
            <a:r>
              <a:rPr lang="de-DE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Intelligente Suche 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aus, und beachten Sie, dass die Ergebnisse sich auf den Kontext dieser Formulierung anstatt auf </a:t>
            </a:r>
            <a: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</a:rPr>
              <a:t>Microsoft Office-Apps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beziehen.</a:t>
            </a:r>
            <a:endParaRPr lang="de-DE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uppe 38" descr="Kleiner Kreis mit enthaltener Zahl 3 zur Angabe von Schritt 3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Ellipse 39" descr="Kleiner Kreis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sp>
          <p:nvSpPr>
            <p:cNvPr id="41" name="Textfeld 40" descr="Zahl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Inhaltsplatzhalter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Probieren Sie nur so zum Spaß das Intelligente Nachschlagen erneut aus, indem Sie in Schritt 2 auf das Wort </a:t>
            </a:r>
            <a:r>
              <a:rPr lang="de-DE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de-DE" dirty="0"/>
              <a:t> 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klicken.</a:t>
            </a: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Weitere Fragen zu PowerPoint?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de-DE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Wählen Sie die Schaltfläche </a:t>
            </a:r>
            <a:r>
              <a:rPr lang="de-DE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Sie möchten                   </a:t>
            </a:r>
            <a:r>
              <a:rPr lang="de-DE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aus, und geben Sie </a:t>
            </a: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de-DE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den gewünschten Suchbegriff ein.</a:t>
            </a:r>
            <a:br>
              <a:rPr lang="de-DE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de-DE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de-DE" sz="2000" u="sng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Den PowerPoint-Team-Blog besuchen"/>
              </a:rPr>
              <a:t>Den PowerPoint-Team-Blog besuchen.</a:t>
            </a:r>
            <a:endParaRPr lang="de-DE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de-DE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Zur kostenlosen PowerPoint-Schulung wechseln"/>
              </a:rPr>
              <a:t>Zur kostenlosen PowerPoint-Schulung wechseln.</a:t>
            </a:r>
            <a:endParaRPr lang="de-DE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de-DE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de-DE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Bild 1" descr="Schaltfläche &quot;Sie wünschen...&quot;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0955" y="2350333"/>
            <a:ext cx="1268511" cy="1189747"/>
          </a:xfrm>
          <a:prstGeom prst="rect">
            <a:avLst/>
          </a:prstGeom>
        </p:spPr>
      </p:pic>
      <p:pic>
        <p:nvPicPr>
          <p:cNvPr id="11" name="Bild 10" descr="Vorschläge im Feld „Sie wünschen...“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46181" y="2784167"/>
            <a:ext cx="2476156" cy="1458557"/>
          </a:xfrm>
          <a:prstGeom prst="rect">
            <a:avLst/>
          </a:prstGeom>
        </p:spPr>
      </p:pic>
      <p:pic>
        <p:nvPicPr>
          <p:cNvPr id="8" name="Bild 7" descr="Pfeil nach rechts mit einem Link zum PowerPoint-Teamblog. Wählen Sie das Bild aus, um zum PowerPoint-Teamblog zu gelangen ">
            <a:hlinkClick r:id="rId7" tooltip="Hier klicken, um zum PowerPoint-Teamblog zu gelangen.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8" y="4077368"/>
            <a:ext cx="661940" cy="661940"/>
          </a:xfrm>
          <a:prstGeom prst="rect">
            <a:avLst/>
          </a:prstGeom>
        </p:spPr>
      </p:pic>
      <p:pic>
        <p:nvPicPr>
          <p:cNvPr id="7" name="Bild 6" descr="Pfeil nach rechts mit einem Link auf die kostenlose PowerPoint-Schulung. Wählen Sie das Bild aus, um auf die kostenlose PowerPoint-Schulung zuzugreifen.">
            <a:hlinkClick r:id="rId4" tooltip="Hier klicken, um zur kostenlosen PowerPoint-Schulung zu wechseln.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8" y="4755588"/>
            <a:ext cx="661940" cy="6619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1611" y="5646110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de-DE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AUSWÄHLEN DES PFEILS IM MODUS BILDSCHIRMPRÄSENTATION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WillkommenD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0_TF10001108.potx" id="{757FD0D8-8A59-4BC4-90CE-49F6654C71A8}" vid="{8DDB88D7-B477-4043-BB94-B17E4F46CA8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{A8A37695-6E18-4433-9879-B42B04545F8A}tf10001108_win32</Template>
  <TotalTime>0</TotalTime>
  <Words>713</Words>
  <Application>Microsoft Office PowerPoint</Application>
  <PresentationFormat>Breitbild</PresentationFormat>
  <Paragraphs>69</Paragraphs>
  <Slides>9</Slides>
  <Notes>9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WillkommenDok</vt:lpstr>
      <vt:lpstr>Willkommen bei PowerPoint</vt:lpstr>
      <vt:lpstr>Designer hilft Ihnen, Ihren Standpunkt zu vermitteln</vt:lpstr>
      <vt:lpstr>So verwenden Sie PowerPoint Designer</vt:lpstr>
      <vt:lpstr>Morphen</vt:lpstr>
      <vt:lpstr>Einrichten von Morphen</vt:lpstr>
      <vt:lpstr>Zusammenarbeit in Echtzeit</vt:lpstr>
      <vt:lpstr>Mit "Sie wünschen" sind Sie sofort ein Experte.</vt:lpstr>
      <vt:lpstr>Recherchieren Sie, ohne Ihre Folien zu verlassen</vt:lpstr>
      <vt:lpstr>Weitere Fragen zu PowerPoint?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bei PowerPoint</dc:title>
  <dc:creator>Vreni Angst</dc:creator>
  <cp:keywords/>
  <cp:lastModifiedBy>Vreni Angst</cp:lastModifiedBy>
  <cp:revision>1</cp:revision>
  <dcterms:created xsi:type="dcterms:W3CDTF">2020-11-10T13:42:48Z</dcterms:created>
  <dcterms:modified xsi:type="dcterms:W3CDTF">2020-11-10T13:43:22Z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